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099300" cy="99441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376"/>
  </p:normalViewPr>
  <p:slideViewPr>
    <p:cSldViewPr snapToGrid="0">
      <p:cViewPr varScale="1">
        <p:scale>
          <a:sx n="82" d="100"/>
          <a:sy n="82" d="100"/>
        </p:scale>
        <p:origin x="3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448" y="1627426"/>
            <a:ext cx="6034405" cy="3462020"/>
          </a:xfrm>
        </p:spPr>
        <p:txBody>
          <a:bodyPr anchor="b"/>
          <a:lstStyle>
            <a:lvl1pPr algn="ctr">
              <a:defRPr sz="465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413" y="5222955"/>
            <a:ext cx="5324475" cy="2400855"/>
          </a:xfrm>
        </p:spPr>
        <p:txBody>
          <a:bodyPr/>
          <a:lstStyle>
            <a:lvl1pPr marL="0" indent="0" algn="ctr">
              <a:buNone/>
              <a:defRPr sz="1863"/>
            </a:lvl1pPr>
            <a:lvl2pPr marL="354970" indent="0" algn="ctr">
              <a:buNone/>
              <a:defRPr sz="1553"/>
            </a:lvl2pPr>
            <a:lvl3pPr marL="709940" indent="0" algn="ctr">
              <a:buNone/>
              <a:defRPr sz="1398"/>
            </a:lvl3pPr>
            <a:lvl4pPr marL="1064910" indent="0" algn="ctr">
              <a:buNone/>
              <a:defRPr sz="1242"/>
            </a:lvl4pPr>
            <a:lvl5pPr marL="1419880" indent="0" algn="ctr">
              <a:buNone/>
              <a:defRPr sz="1242"/>
            </a:lvl5pPr>
            <a:lvl6pPr marL="1774850" indent="0" algn="ctr">
              <a:buNone/>
              <a:defRPr sz="1242"/>
            </a:lvl6pPr>
            <a:lvl7pPr marL="2129820" indent="0" algn="ctr">
              <a:buNone/>
              <a:defRPr sz="1242"/>
            </a:lvl7pPr>
            <a:lvl8pPr marL="2484791" indent="0" algn="ctr">
              <a:buNone/>
              <a:defRPr sz="1242"/>
            </a:lvl8pPr>
            <a:lvl9pPr marL="2839761" indent="0" algn="ctr">
              <a:buNone/>
              <a:defRPr sz="1242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1DBD-1E7A-F24A-A975-7CBF844084D8}" type="datetimeFigureOut">
              <a:rPr lang="de-DE" smtClean="0"/>
              <a:t>24.02.25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2214-1A65-F64B-A80B-8A650D73D5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57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1DBD-1E7A-F24A-A975-7CBF844084D8}" type="datetimeFigureOut">
              <a:rPr lang="de-DE" smtClean="0"/>
              <a:t>24.02.25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2214-1A65-F64B-A80B-8A650D73D5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67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0437" y="529431"/>
            <a:ext cx="1530787" cy="842716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077" y="529431"/>
            <a:ext cx="4503618" cy="842716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1DBD-1E7A-F24A-A975-7CBF844084D8}" type="datetimeFigureOut">
              <a:rPr lang="de-DE" smtClean="0"/>
              <a:t>24.02.25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2214-1A65-F64B-A80B-8A650D73D5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97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1DBD-1E7A-F24A-A975-7CBF844084D8}" type="datetimeFigureOut">
              <a:rPr lang="de-DE" smtClean="0"/>
              <a:t>24.02.25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2214-1A65-F64B-A80B-8A650D73D5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83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80" y="2479122"/>
            <a:ext cx="6123146" cy="4136469"/>
          </a:xfrm>
        </p:spPr>
        <p:txBody>
          <a:bodyPr anchor="b"/>
          <a:lstStyle>
            <a:lvl1pPr>
              <a:defRPr sz="465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80" y="6654724"/>
            <a:ext cx="6123146" cy="2175271"/>
          </a:xfrm>
        </p:spPr>
        <p:txBody>
          <a:bodyPr/>
          <a:lstStyle>
            <a:lvl1pPr marL="0" indent="0">
              <a:buNone/>
              <a:defRPr sz="1863">
                <a:solidFill>
                  <a:schemeClr val="tx1"/>
                </a:solidFill>
              </a:defRPr>
            </a:lvl1pPr>
            <a:lvl2pPr marL="35497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2pPr>
            <a:lvl3pPr marL="709940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491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4pPr>
            <a:lvl5pPr marL="141988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5pPr>
            <a:lvl6pPr marL="177485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6pPr>
            <a:lvl7pPr marL="212982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7pPr>
            <a:lvl8pPr marL="2484791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8pPr>
            <a:lvl9pPr marL="2839761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1DBD-1E7A-F24A-A975-7CBF844084D8}" type="datetimeFigureOut">
              <a:rPr lang="de-DE" smtClean="0"/>
              <a:t>24.02.25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2214-1A65-F64B-A80B-8A650D73D5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11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077" y="2647156"/>
            <a:ext cx="3017203" cy="63094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4020" y="2647156"/>
            <a:ext cx="3017203" cy="63094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1DBD-1E7A-F24A-A975-7CBF844084D8}" type="datetimeFigureOut">
              <a:rPr lang="de-DE" smtClean="0"/>
              <a:t>24.02.25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2214-1A65-F64B-A80B-8A650D73D5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04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529434"/>
            <a:ext cx="6123146" cy="192206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002" y="2437687"/>
            <a:ext cx="3003336" cy="119467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002" y="3632359"/>
            <a:ext cx="3003336" cy="53426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021" y="2437687"/>
            <a:ext cx="3018127" cy="119467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021" y="3632359"/>
            <a:ext cx="3018127" cy="53426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1DBD-1E7A-F24A-A975-7CBF844084D8}" type="datetimeFigureOut">
              <a:rPr lang="de-DE" smtClean="0"/>
              <a:t>24.02.25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2214-1A65-F64B-A80B-8A650D73D5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73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1DBD-1E7A-F24A-A975-7CBF844084D8}" type="datetimeFigureOut">
              <a:rPr lang="de-DE" smtClean="0"/>
              <a:t>24.02.25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2214-1A65-F64B-A80B-8A650D73D5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5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1DBD-1E7A-F24A-A975-7CBF844084D8}" type="datetimeFigureOut">
              <a:rPr lang="de-DE" smtClean="0"/>
              <a:t>24.02.25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2214-1A65-F64B-A80B-8A650D73D5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3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662940"/>
            <a:ext cx="2289709" cy="2320290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127" y="1431769"/>
            <a:ext cx="3594021" cy="7066756"/>
          </a:xfrm>
        </p:spPr>
        <p:txBody>
          <a:bodyPr/>
          <a:lstStyle>
            <a:lvl1pPr>
              <a:defRPr sz="2484"/>
            </a:lvl1pPr>
            <a:lvl2pPr>
              <a:defRPr sz="2174"/>
            </a:lvl2pPr>
            <a:lvl3pPr>
              <a:defRPr sz="1863"/>
            </a:lvl3pPr>
            <a:lvl4pPr>
              <a:defRPr sz="1553"/>
            </a:lvl4pPr>
            <a:lvl5pPr>
              <a:defRPr sz="1553"/>
            </a:lvl5pPr>
            <a:lvl6pPr>
              <a:defRPr sz="1553"/>
            </a:lvl6pPr>
            <a:lvl7pPr>
              <a:defRPr sz="1553"/>
            </a:lvl7pPr>
            <a:lvl8pPr>
              <a:defRPr sz="1553"/>
            </a:lvl8pPr>
            <a:lvl9pPr>
              <a:defRPr sz="15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983230"/>
            <a:ext cx="2289709" cy="5526803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1DBD-1E7A-F24A-A975-7CBF844084D8}" type="datetimeFigureOut">
              <a:rPr lang="de-DE" smtClean="0"/>
              <a:t>24.02.25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2214-1A65-F64B-A80B-8A650D73D5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65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662940"/>
            <a:ext cx="2289709" cy="2320290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8127" y="1431769"/>
            <a:ext cx="3594021" cy="7066756"/>
          </a:xfrm>
        </p:spPr>
        <p:txBody>
          <a:bodyPr anchor="t"/>
          <a:lstStyle>
            <a:lvl1pPr marL="0" indent="0">
              <a:buNone/>
              <a:defRPr sz="2484"/>
            </a:lvl1pPr>
            <a:lvl2pPr marL="354970" indent="0">
              <a:buNone/>
              <a:defRPr sz="2174"/>
            </a:lvl2pPr>
            <a:lvl3pPr marL="709940" indent="0">
              <a:buNone/>
              <a:defRPr sz="1863"/>
            </a:lvl3pPr>
            <a:lvl4pPr marL="1064910" indent="0">
              <a:buNone/>
              <a:defRPr sz="1553"/>
            </a:lvl4pPr>
            <a:lvl5pPr marL="1419880" indent="0">
              <a:buNone/>
              <a:defRPr sz="1553"/>
            </a:lvl5pPr>
            <a:lvl6pPr marL="1774850" indent="0">
              <a:buNone/>
              <a:defRPr sz="1553"/>
            </a:lvl6pPr>
            <a:lvl7pPr marL="2129820" indent="0">
              <a:buNone/>
              <a:defRPr sz="1553"/>
            </a:lvl7pPr>
            <a:lvl8pPr marL="2484791" indent="0">
              <a:buNone/>
              <a:defRPr sz="1553"/>
            </a:lvl8pPr>
            <a:lvl9pPr marL="2839761" indent="0">
              <a:buNone/>
              <a:defRPr sz="15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983230"/>
            <a:ext cx="2289709" cy="5526803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1DBD-1E7A-F24A-A975-7CBF844084D8}" type="datetimeFigureOut">
              <a:rPr lang="de-DE" smtClean="0"/>
              <a:t>24.02.25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2214-1A65-F64B-A80B-8A650D73D5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44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077" y="529434"/>
            <a:ext cx="6123146" cy="192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077" y="2647156"/>
            <a:ext cx="6123146" cy="630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8077" y="9216710"/>
            <a:ext cx="1597343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1DBD-1E7A-F24A-A975-7CBF844084D8}" type="datetimeFigureOut">
              <a:rPr lang="de-DE" smtClean="0"/>
              <a:t>24.02.25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643" y="9216710"/>
            <a:ext cx="2396014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13880" y="9216710"/>
            <a:ext cx="1597343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2214-1A65-F64B-A80B-8A650D73D5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10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09940" rtl="0" eaLnBrk="1" latinLnBrk="0" hangingPunct="1">
        <a:lnSpc>
          <a:spcPct val="90000"/>
        </a:lnSpc>
        <a:spcBef>
          <a:spcPct val="0"/>
        </a:spcBef>
        <a:buNone/>
        <a:defRPr sz="3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485" indent="-177485" algn="l" defTabSz="709940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sz="2174" kern="1200">
          <a:solidFill>
            <a:schemeClr val="tx1"/>
          </a:solidFill>
          <a:latin typeface="+mn-lt"/>
          <a:ea typeface="+mn-ea"/>
          <a:cs typeface="+mn-cs"/>
        </a:defRPr>
      </a:lvl1pPr>
      <a:lvl2pPr marL="53245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88742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24239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736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233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730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227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724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497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0994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491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1988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485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2982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4791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39761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ankes-fein-gemacht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99300" cy="99440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77" y="481906"/>
            <a:ext cx="6123146" cy="898028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Grafik 10" descr="Ein Bild, das Pfirsich, Stoff, rot, Design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413E502C-4422-B9D5-34C0-2CEA9C187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" r="1" b="1"/>
          <a:stretch/>
        </p:blipFill>
        <p:spPr>
          <a:xfrm rot="5400000">
            <a:off x="-776459" y="2081674"/>
            <a:ext cx="8652216" cy="578074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A9406B1-463F-3CF0-502D-7839FB652F94}"/>
              </a:ext>
            </a:extLst>
          </p:cNvPr>
          <p:cNvSpPr txBox="1"/>
          <p:nvPr/>
        </p:nvSpPr>
        <p:spPr>
          <a:xfrm>
            <a:off x="744995" y="711752"/>
            <a:ext cx="55173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Speisenplan Februar</a:t>
            </a:r>
            <a:endParaRPr lang="de-DE" sz="1200" b="1" dirty="0"/>
          </a:p>
          <a:p>
            <a:pPr algn="ctr"/>
            <a:endParaRPr lang="de-DE" sz="1200" b="1" dirty="0"/>
          </a:p>
          <a:p>
            <a:pPr algn="ctr"/>
            <a:r>
              <a:rPr lang="de-DE" sz="1200" b="1" dirty="0"/>
              <a:t>Bitte bestellen Sie dieses entweder direkt in der Bäckerei (Tel. 230) oder bei uns unter 3950641 vor.</a:t>
            </a:r>
          </a:p>
          <a:p>
            <a:pPr algn="ctr"/>
            <a:endParaRPr lang="de-DE" sz="1200" b="1" dirty="0"/>
          </a:p>
          <a:p>
            <a:pPr algn="ctr"/>
            <a:r>
              <a:rPr lang="de-DE" sz="1200" b="1" dirty="0"/>
              <a:t>Bringen Sie einfach der Umwelt zuliebe zur Abholung Ihre Töpfe oder Schüsseln mit.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22257AA-3478-787B-8D9F-652C291A1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35" y="4851581"/>
            <a:ext cx="4465743" cy="454913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25BC5FC-8521-DDD3-4770-96A61FFD4721}"/>
              </a:ext>
            </a:extLst>
          </p:cNvPr>
          <p:cNvSpPr txBox="1"/>
          <p:nvPr/>
        </p:nvSpPr>
        <p:spPr>
          <a:xfrm>
            <a:off x="883674" y="1973354"/>
            <a:ext cx="54644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b="1" dirty="0"/>
          </a:p>
          <a:p>
            <a:r>
              <a:rPr lang="de-DE" sz="2000" b="1" dirty="0"/>
              <a:t>Do. 06.02.    Fränkischer Sauerbraten mit Kloß 		               12,00 € Portion Blaukraut   2,50 €</a:t>
            </a:r>
          </a:p>
          <a:p>
            <a:r>
              <a:rPr lang="de-DE" sz="2000" b="1" dirty="0"/>
              <a:t>Do. 13.02      Schaschlik mit Semmel 8,00 €</a:t>
            </a:r>
          </a:p>
          <a:p>
            <a:r>
              <a:rPr lang="de-DE" sz="2000" b="1" dirty="0"/>
              <a:t>Do. 20.02      1/2 Wiener Backhähnchen mit   		                Kartoffelsalat 9,50€</a:t>
            </a:r>
          </a:p>
          <a:p>
            <a:r>
              <a:rPr lang="de-DE" sz="2000" b="1" dirty="0"/>
              <a:t>Do. 27.02.     Ofenfrischer Schweinebraten mit 	      		        Kloß  9,50€</a:t>
            </a:r>
          </a:p>
          <a:p>
            <a:r>
              <a:rPr lang="de-DE" sz="2000" b="1" dirty="0"/>
              <a:t>		</a:t>
            </a:r>
            <a:r>
              <a:rPr lang="de-DE" sz="2000" b="1"/>
              <a:t>        Portion </a:t>
            </a:r>
            <a:r>
              <a:rPr lang="de-DE" sz="2000" b="1" dirty="0"/>
              <a:t>Sauerkraut 2,50€</a:t>
            </a:r>
          </a:p>
          <a:p>
            <a:r>
              <a:rPr lang="de-DE" sz="2000" b="1" dirty="0"/>
              <a:t>          </a:t>
            </a:r>
          </a:p>
          <a:p>
            <a:r>
              <a:rPr lang="de-DE" sz="2000" b="1" dirty="0"/>
              <a:t> Zusätzlich zu jedem Gericht bestellbar: </a:t>
            </a:r>
          </a:p>
          <a:p>
            <a:r>
              <a:rPr lang="de-DE" sz="2000" b="1" dirty="0"/>
              <a:t>            kleiner gemischter bunter Salat 2,50 €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EDBA28F-2C83-08E7-3EFB-5D11F9D68A26}"/>
              </a:ext>
            </a:extLst>
          </p:cNvPr>
          <p:cNvSpPr txBox="1"/>
          <p:nvPr/>
        </p:nvSpPr>
        <p:spPr>
          <a:xfrm>
            <a:off x="3843894" y="8215785"/>
            <a:ext cx="1901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Die Ausgabe des Essens erfolgt am Seitenfenster von 11 Uhr bis 12:30 Uhr.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5A76E2D-3E24-9EA2-EFE6-D9874527735D}"/>
              </a:ext>
            </a:extLst>
          </p:cNvPr>
          <p:cNvSpPr txBox="1"/>
          <p:nvPr/>
        </p:nvSpPr>
        <p:spPr>
          <a:xfrm>
            <a:off x="744995" y="8569613"/>
            <a:ext cx="329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hlinkClick r:id="rId4"/>
              </a:rPr>
              <a:t>www.frankes-fein-gemacht.de</a:t>
            </a:r>
            <a:r>
              <a:rPr lang="de-DE" sz="1400" dirty="0"/>
              <a:t> </a:t>
            </a:r>
          </a:p>
          <a:p>
            <a:r>
              <a:rPr lang="de-DE" sz="1400" dirty="0" err="1"/>
              <a:t>info@frankes-fein-gemacht.de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6077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9A61C94-601D-F2B3-69FE-6EF4B50EC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99300" cy="99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50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136</Words>
  <Application>Microsoft Macintosh PowerPoint</Application>
  <PresentationFormat>Benutzerdefiniert</PresentationFormat>
  <Paragraphs>17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Marie Franke</dc:creator>
  <cp:lastModifiedBy>Marie Franke</cp:lastModifiedBy>
  <cp:revision>42</cp:revision>
  <cp:lastPrinted>2024-03-15T09:56:34Z</cp:lastPrinted>
  <dcterms:created xsi:type="dcterms:W3CDTF">2023-08-14T13:44:44Z</dcterms:created>
  <dcterms:modified xsi:type="dcterms:W3CDTF">2025-02-24T17:15:56Z</dcterms:modified>
</cp:coreProperties>
</file>